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6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7" r:id="rId6"/>
    <p:sldId id="261" r:id="rId7"/>
    <p:sldId id="278" r:id="rId8"/>
    <p:sldId id="280" r:id="rId9"/>
    <p:sldId id="279" r:id="rId10"/>
    <p:sldId id="281" r:id="rId11"/>
    <p:sldId id="282" r:id="rId12"/>
    <p:sldId id="285" r:id="rId13"/>
    <p:sldId id="284" r:id="rId14"/>
    <p:sldId id="283" r:id="rId15"/>
    <p:sldId id="286" r:id="rId16"/>
    <p:sldId id="293" r:id="rId17"/>
    <p:sldId id="291" r:id="rId18"/>
    <p:sldId id="292" r:id="rId19"/>
    <p:sldId id="290" r:id="rId20"/>
    <p:sldId id="28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26" y="40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1T20:53:48.5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0,'169'11,"-69"-2,82 7,117 3,-27 2,-130-6,384 40,-423-37,-78-12,0-1,0-1,29 0,-10-3,60 11,-7-1,133 0,-49 8,0-20,-166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1T20:53:57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343 1 24575,'24'2'0,"0"2"0,0 1 0,-1 1 0,1 1 0,-1 0 0,35 19 0,-12-8 0,207 92 0,-191-82 0,351 164 0,-67-8 0,3 1 0,-254-138 0,-53-25 0,57 21 0,-61-28 0,42 24 0,-9-4 0,-70-36 0,-1 1 0,1 0 0,-1 0 0,1 0 0,-1 0 0,1 1 0,-1-1 0,0 0 0,1 0 0,-1 0 0,1 0 0,-1 0 0,1 0 0,-1 1 0,0-1 0,1 0 0,-1 0 0,1 1 0,-1-1 0,0 0 0,1 1 0,-1-1 0,0 0 0,0 1 0,1-1 0,-1 0 0,0 1 0,0-1 0,1 1 0,-1-1 0,0 1 0,0-1 0,0 0 0,0 1 0,0-1 0,0 1 0,1-1 0,-1 1 0,0-1 0,0 1 0,0-1 0,-1 1 0,1 0 0,-23 6 0,-39-3 0,-1228-3-1471,651-3 2942,1286 27-3251,-400-12 1559,-33-4 105,133 31-481,-192-29 713,-53-6 262,1 5 0,-2 4 1,105 28-1,-52-15 707,-156-22-1085,-13 3 0,-18 5 0,-14-2 0,0-2 0,-60 4 0,12-2 0,14-4 0,-142-4 0,132-5 0,-93 11 0,-67 12 0,148-17 0,69-4 0,0 2 0,-45 7 0,14-1 0,460-11 0,-199 5 0,166 15 0,-321-17 0,-31-1 0,-1 1 0,1 1 0,0-1 0,0 1 0,9 3 0,-19-4 0,0 0 0,0 0 0,1 0 0,-1 0 0,0 0 0,0 0 0,0 0 0,0 0 0,0 0 0,1 0 0,-1 0 0,0 0 0,0 0 0,0 0 0,0 0 0,0 0 0,1 0 0,-1 0 0,0 0 0,0 0 0,0 0 0,0 1 0,0-1 0,1 0 0,-1 0 0,0 0 0,0 0 0,0 0 0,0 0 0,0 0 0,0 1 0,0-1 0,0 0 0,0 0 0,0 0 0,0 0 0,1 0 0,-1 1 0,0-1 0,0 0 0,0 0 0,0 0 0,0 0 0,0 0 0,0 1 0,0-1 0,0 0 0,0 0 0,0 0 0,-1 0 0,1 0 0,0 1 0,0-1 0,0 0 0,0 0 0,0 0 0,0 0 0,0 0 0,0 0 0,0 1 0,0-1 0,0 0 0,-1 0 0,1 0 0,0 0 0,0 0 0,-16 7 0,-21 2 0,-23-1 0,0-2 0,0-4 0,-70-5 0,14 1 0,8 2-875,8 3 813,0-6 0,-132-18-1,61-1 63,-16-3 0,-208-38-1595,364 58 1571,-294-40-789,272 45 2180,41 1-1063,0 0 0,1-1 0,-1-1 0,0 0 0,1 0-1,-19-6 1,30 7-304,1 0 0,-1 0 0,0 0 0,0 0 0,0 0 0,0 0 0,0-1 0,0 1 0,0 0 0,0 0 0,0 0 0,1 0 0,-1 0 0,0 0 0,0-1 0,0 1 0,0 0 0,0 0 0,0 0 0,0 0 0,0 0 0,0 0 0,0-1 0,0 1 0,0 0 0,0 0 0,0 0 0,0 0 0,0 0 0,0-1 0,0 1 0,0 0 0,-1 0 0,1 0 0,0 0 0,0 0 0,0 0 0,0-1 0,0 1 0,0 0 0,0 0 0,0 0 0,0 0 0,-1 0 0,1 0 0,0 0 0,0 0 0,0 0 0,0 0 0,0-1 0,0 1 0,-1 0 0,1 0 0,0 0 0,0 0 0,0 0 0,0 0 0,0 0 0,0 0 0,-1 0 0,1 0 0,0 0 0,0 0 0,0 0 0,0 0 0,0 0 0,-1 1 0,1-1 0,0 0 0,16-4 0,22 1 0,444 10-1233,-323 3 629,162 31 0,164 31 604,-93-16 0,-26 2-585,-166-17 550,-116-18 2543,-82-23-2492,-1 0 1,0 0-1,0 0 0,0 0 0,0 1 1,0-1-1,0 1 0,0-1 0,0 0 1,0 1-1,0 0 0,0-1 0,0 1 1,0-1-1,0 1 0,0 0 0,-1 0 1,1 0-1,0-1 0,0 1 0,-1 0 1,1 0-1,-1 0 0,1 0 0,-1 0 1,1 0-1,-1 0 0,0 0 1,1 0-1,-1 1 0,0 0 0,0 1-10,-1-1 0,0 0 0,0 1 0,0-1-1,0 0 1,0 0 0,0 0 0,-1 0 0,1 0-1,-1 0 1,1 0 0,-1 0 0,-3 2 0,-6 5-18,0 0 0,-1 0-1,-23 12 1,-13 1 12,-1-3 0,-69 19 0,36-13 0,37-10 0,-63 11 0,-24 7-497,-9 1 164,-6-7 63,62-9 34,-112 7 1,135-18 548,0 4 0,-92 26 0,145-35-249,1 0-1,-1 1 0,1 0 0,0 1 0,0-1 0,0 2 1,0-1-1,1 1 0,-12 9 0,20-13-63,0-1 0,-1 1 0,1-1 0,0 1 0,0 0 0,-1-1 0,1 1 0,0-1 0,0 0 0,0 1 0,0-1 0,0 0 0,0 1 0,-1-1 0,1 0 0,0 0 0,0 0 0,0 0 0,0 0 0,0 0 0,0 0 0,0 0 0,1-1 0,27 3 0,51 1-3,139 25 0,-118-12-121,6 3-586,54 6 770,-31-7-49,13 0-194,-13 1 183,-22-2 0,-68-12 238,0 1 0,-1 2 0,48 17 0,-85-25-238,-1 0 0,0 1 0,1-1 0,-1 1 0,0-1 0,0 1 0,0-1 0,0 1 0,1 0 0,-1 0 0,0-1 0,0 1 0,0 0 0,0 0 0,-1 0 0,2 1 0,-2-1 0,0-1 0,0 1 0,0-1 0,0 1 0,0-1 0,0 1 0,0-1 0,-1 1 0,1-1 0,0 1 0,0-1 0,0 0 0,-1 1 0,1-1 0,0 1 0,-1-1 0,1 0 0,0 1 0,-1-1 0,1 0 0,0 1 0,-1-1 0,1 0 0,0 0 0,-1 1 0,1-1 0,-1 0 0,0 0 0,-50 16 0,36-12 0,-39 9 0,0-1 0,-71 4 0,47-7 0,19 1 0,-97 27 0,155-37 0,1 0 0,-1 0 0,0 0 0,1 0 0,-1 0 0,0 0 0,1 0 0,-1 0 0,0 1 0,1-1 0,-1 0 0,1 0 0,-1 1 0,0-1 0,1 0 0,-1 1 0,1-1 0,-1 0 0,1 1 0,-1-1 0,1 1 0,-1-1 0,1 1 0,-1-1 0,1 1 0,0 0 0,-1-1 0,1 1 0,0-1 0,0 1 0,-1 0 0,1-1 0,0 1 0,0 0 0,0-1 0,0 2 0,1 0 0,0-1 0,0 1 0,1-1 0,-1 0 0,1 0 0,-1 1 0,1-1 0,0 0 0,-1 0 0,1-1 0,0 1 0,2 1 0,65 19 0,-67-20 0,134 38 1,-79-20-51,1-4-1,81 13 1,135 25-696,-89-12 463,-154-36 324,-17-4 29,-1 0-1,1 2 1,-1-1 0,0 2 0,0 0 0,0 0-1,-1 1 1,1 1 0,13 8 0,-25-13-61,-1-1 0,0 0 0,0 1 0,0-1-1,1 1 1,-1-1 0,0 0 0,0 1 0,0-1 0,0 1 0,0-1 0,0 1 0,0-1-1,0 1 1,0-1 0,0 0 0,0 1 0,0-1 0,0 1 0,0-1 0,0 1 0,0-1 0,0 1-1,0-1 1,-1 0 0,1 1 0,0-1 0,0 1 0,-1-1 0,1 0 0,0 1 0,-1-1-1,1 0 1,0 1 0,-1-1 0,1 0 0,0 0 0,-1 1 0,1-1 0,0 0 0,-1 0 0,1 0-1,-1 1 1,1-1 0,-1 0 0,0 0 0,-25 12 11,23-10-18,-63 22-2,0-2 0,-2-4 0,-99 15 0,55-22 0,73-9 0,-63 12 0,-19 2 0,103-14 0,5 1 0,1 0 0,-1 2 0,1-1 0,0 2 0,0 0 0,-14 9 0,25-15 0,0 1 0,0-1 0,0 1 0,0-1 0,0 1 0,0-1 0,0 1 0,1 0 0,-1-1 0,0 1 0,0 0 0,1 0 0,-1-1 0,0 1 0,1 0 0,-1 0 0,1 0 0,-1 0 0,1 0 0,-1 0 0,1 0 0,0 0 0,-1 0 0,1 0 0,0 0 0,0 0 0,0 0 0,0 2 0,1-1 0,-1-1 0,1 1 0,0-1 0,0 1 0,0 0 0,0-1 0,1 0 0,-1 1 0,0-1 0,1 0 0,-1 1 0,0-1 0,1 0 0,2 1 0,7 4 0,0 0 0,0-2 0,20 7 0,248 89 0,-240-86 67,54 28 0,11 5-1566,-92-44-5327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1T20:54:13.1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415 20 24575,'193'-20'0,"717"21"-830,-609 18 830,-242-15 0,111 20 0,-107-13 0,87 5 0,-76-11 0,108 23 0,1 1 0,92 15 0,-125-16 0,-40-10-7,167 25 844,-229-42-837,12-1 0,-56 0 0,0 1 0,-1-1 0,1 1 0,-1 0 0,1 0 0,-1 0 0,1 0 0,-1 1 0,0-1 0,0 1 0,6 4 0,-8-6 0,-1 0 0,0 0 0,1 1 0,-1-1 0,0 0 0,1 0 0,-1 1 0,0-1 0,0 0 0,0 1 0,1-1 0,-1 0 0,0 1 0,0-1 0,0 1 0,0-1 0,1 0 0,-1 1 0,0-1 0,0 1 0,0-1 0,0 0 0,0 1 0,0-1 0,0 1 0,0-1 0,0 0 0,0 1 0,-1-1 0,1 0 0,0 1 0,0-1 0,0 1 0,0-1 0,-1 1 0,-14 10 0,-24 2 0,37-13 0,-27 10 0,-49 22 0,59-22 0,0-2 0,-1 0 0,0-1 0,-1-1 0,-35 6 0,-84 13 0,65-10 0,-14-4 0,-1-4 0,-149-7 0,90-3 0,-527-13-164,330-27-1305,334 41 1440,-205-24-257,86 11-262,62 6 644,-244-24 932,22 13 134,208 11-933,-44 0-248,-54-9 19,160 18 0,11 1 0,1-1 0,0 0 0,-1 0 0,1-1 0,-1 0 0,1-1 0,0 0 0,-18-6 0,84 3 0,204 18 0,-211-9 0,77 0 0,-70-3 0,109 15 0,35 6 0,-134-17 0,90 17 0,102 17-870,-166-28 688,-8-1 182,-27-4 0,79 18 0,-45-5 0,103 7 0,-128-19 0,483 70-501,-364-54 1607,-150-19-865,64 18 0,-62-12-259,43 5 1,67 1 17,-107-11 0,-28-3 0,-1-1 0,0 1 0,0 1 0,0 0 0,0 1 0,0 0 0,-1 0 0,12 8 0,-15-8 0,0-1 0,1 0 0,0 0 0,0 0 0,13 2 0,-12-4 0,-1 1 0,1 1 0,-1 0 0,11 5 0,-20-8 0,1 0 0,-1 0 0,0 0 0,1 1 0,-1-1 0,0 0 0,0 0 0,1 0 0,-1 0 0,0 1 0,0-1 0,1 0 0,-1 0 0,0 1 0,0-1 0,1 0 0,-1 0 0,0 1 0,0-1 0,0 0 0,0 1 0,0-1 0,1 0 0,-1 1 0,0-1 0,0 0 0,0 1 0,0-1 0,0 0 0,0 1 0,0-1 0,0 0 0,0 1 0,0-1 0,0 0 0,0 0 0,-1 1 0,1 0 0,-12 11 0,-23 5 0,34-16 0,-25 8 0,-2 0 0,-42 7 0,-12 4 0,44-11 0,0-1 0,-1-3 0,-70 2 0,64-5 0,-166 16 0,77 0 0,83-10 0,-68 2 0,-64 1 0,72-3 0,17-2-40,-190 5-589,-931-11 1298,1078 18-669,167-16 0,0 1 0,43 10 0,43 6 0,32-4 1,134 6-787,461 26-760,-559-36 1546,47 7 0,405 42-686,-341-37 449,-276-21 97,220 29 3534,-216-28-3394,-19-3 0,0 0 0,0 0 0,0 0 0,0 1 0,-1-1 0,1 1 0,0 0 0,0 0 0,-1 1 0,1-1 0,5 4 0,-9-4 0,0-1 0,0 1 0,0 0 0,0-1 0,0 1 0,0-1 0,0 1 0,0 0 0,0-1 0,0 1 0,-1-1 0,1 1 0,0-1 0,-1 1 0,1-1 0,0 1 0,-1-1 0,1 1 0,0-1 0,-1 1 0,1-1 0,-1 1 0,1-1 0,-1 0 0,1 1 0,-1-1 0,1 0 0,-1 0 0,1 1 0,-1-1 0,0 0 0,1 0 0,-1 0 0,0 1 0,-24 10 0,23-10 0,-53 20 0,-97 23 0,-133 22 0,83-29 0,-17 2 0,192-35 0,-289 28-541,213-21 474,-169-6 0,-12 1 93,-317 4-26,357-13 0,-157 3 649,552 12-649,-69-4 0,114 17 33,-111-12-436,108 3 1,76 4 402,-75-3 0,16 9 0,-132-14 0,88 3 0,-79-9-407,142 29 0,-53-6 68,-159-27 349,88 12 947,169 43 1,-273-57-958,0 0 0,0 0 0,0 0 0,0 0 0,0 1 0,0-1 0,0 0 0,0 1 0,0-1 0,-1 1 0,1-1 0,0 1 0,0-1 0,0 1 0,-1 0 0,1-1 0,0 1 0,-1 0 0,1 0 0,-1-1 0,1 1 0,0 0 0,-1 0 0,1 1 0,-1-1 0,0 0 0,-1 0 0,1 0 0,0 0 0,-1 0 0,1-1 0,0 1 0,-1 0 0,1 0 0,-1 0 0,1 0 0,-1-1 0,0 1 0,1 0 0,-1-1 0,0 1 0,0 0 0,1-1 0,-2 1 0,-46 22 0,-136 16 0,121-27 0,-302 53 0,131-7 0,-95 13 12,99-26-146,-152 12-897,282-46-12,-214 26 434,250-28 609,-91 23 0,51-12-29,84-19 331,1 2 0,0 0 1,0 1-1,0 1 0,1 1 0,0 1 1,0 0-1,-29 17 0,46-24-300,1 1 0,-1-1 1,1 0-1,-1 0 0,0 1 0,1-1 0,-1 0 0,1 1 0,-1-1 0,1 0 0,-1 1 0,1-1 0,0 1 0,-1-1 0,1 1 0,-1-1 0,1 1 0,0-1 0,0 1 0,-1-1 0,1 1 0,0 0 0,0-1 0,-1 1 0,1-1 0,0 1 0,0 0 0,0-1 0,0 1 0,0-1 0,0 1 0,0 0 0,0-1 0,0 1 0,0-1 0,1 1 0,-1 0 0,0-1 0,0 1 0,0-1 0,1 1 0,-1 0 0,0-1 0,1 1 0,-1-1 0,1 1 0,-1-1 0,0 0 0,1 1 0,-1-1 0,1 1 0,-1-1 0,1 0 0,-1 1 0,1-1 0,-1 0 0,1 0 0,0 1 0,-1-1 0,2 0 0,52 17-17,-24-9 21,41 26-63,106 35-1,-149-61-1,285 79-457,656 78-844,-860-147 1360,195 23 0,-74-6-267,-112-13 55,76 3 104,110 22 223,-205-30 2301,-99-17-2415,0 0 1,1 0 0,-1 0 0,0 0-1,0 0 1,1 0 0,-1 0 0,0 0-1,0 0 1,0 0 0,1 0 0,-1 1 0,0-1-1,0 0 1,0 0 0,1 0 0,-1 0-1,0 0 1,0 1 0,0-1 0,0 0-1,1 0 1,-1 0 0,0 1 0,0-1-1,0 0 1,0 0 0,0 0 0,0 1-1,0-1 1,1 0 0,-1 0 0,0 1-1,0-1 1,0 0 0,0 0 0,0 1-1,0-1 1,0 0 0,0 0 0,0 1 0,-1-1-1,1 0 1,0 0 0,0 0 0,0 1-1,0-1 1,0 0 0,0 0 0,0 1-1,0-1 1,-1 0 0,1 0 0,0 0-1,0 0 1,-1 1 0,-18 13 14,-27 6-26,-41 5 10,-126 19 0,-191 8-571,126-2 571,220-38 21,33-8 71,-1 1 0,1 2-1,0 0 1,1 2 0,-41 20-1,64-29-91,1 0 0,0 0 0,-1 0 0,1 0 0,-1 0 0,1 1 0,0-1 0,-1 0 0,1 0 0,-1 0 0,1 1 0,0-1 0,0 0 0,-1 1 0,1-1 0,0 0 0,-1 1 0,1-1 0,0 0 0,0 1 0,0-1 0,-1 1 0,1-1 0,0 0 0,0 1 0,0-1 0,0 1 0,0-1 0,0 1 0,0-1 0,0 0 0,0 1 0,0-1 0,0 1 0,0-1 0,0 1 0,15 8 0,23 0 0,-37-9 0,157 34 0,-99-20 0,71 10 0,-50-12-421,122 35 0,-30-5 338,-106-35 51,-54-7 151,0 1 1,0 0 0,0 0-1,0 2 1,0-1 0,-1 1 0,18 8-1,-28-11-119,0 0 0,-1 0 0,1 1 0,0-1 0,0 0 0,-1 1 0,1-1 0,0 0 0,-1 1 0,1-1 0,0 1 0,-1 0 0,1-1 0,-1 1 0,1-1 0,-1 1 0,1 0 0,-1-1 0,1 1 0,-1 0 0,0 0 0,1-1 0,-1 1 0,0 0 0,0 0 0,1 1 0,-2-2 0,1 1 0,-1 0 0,1 0 0,-1-1 0,0 1 0,1 0 0,-1-1 0,0 1 0,1 0 0,-1-1 0,0 1 0,0-1 0,0 1 0,1-1 0,-1 0 0,0 1 0,0-1 0,-1 0 0,-46 9 0,-565-8-1528,283-3-904,-589-24-1637,164-3 8277,693 29-410,89 0-3775,1969 0-23,-1993 0 0,0 0 0,0-1 0,0 1 0,0 0 0,0-1 0,1 0 0,-2 0 0,1 0 0,0 0 0,0 0 0,0-1 0,0 1 0,-1-1 0,1 0 0,-1 0 0,1 0 0,-1 0 0,2-2 0,0-1 0,0 0 0,-1 0 0,0 0 0,0 0 0,-1-1 0,1 1 0,-1-1 0,-1 1 0,2-7 0,1-6 0,-2 0 0,0-1 0,-1 1 0,-1 0 0,-3-26 0,2 39 0,0-1 0,-1 0 0,0 0 0,-1 1 0,1-1 0,-1 1 0,0-1 0,0 1 0,-1 0 0,1 0 0,-1 1 0,-8-9 0,-65-51 0,48 41 0,-3-5 0,-1 2 0,-1 1 0,-1 2 0,-1 1 0,-63-28 0,16 16 0,44 17 0,0 2 0,-56-15 0,56 18 0,35 7 0,27 2 0,157-15 0,-123 10 0,84-2 0,62 1 0,4 0 0,-180 7 0,-1-1 0,1-1 0,-1-1 0,35-11 0,42-9 0,-52 11 0,-98 13 0,-49 20 0,-1-4 0,-189 4 0,106-1 0,166-17 0,0 1 0,1 0 0,-1 1 0,-16 5 0,97-28 0,0 2 0,2 3 0,69-5 0,189-16-743,-197 23 719,131-30-1,17-2-4,-215 35 439,118-35 1,-278 39-411,10-2 0,-64-3 0,53 8-197,-117-21-1,116 11 5,-108-1 1,-171-15 192,204 19-91,113 9 26,-97-15 0,111 9 222,-54 0 0,43 4 492,49 3-646,-1-1 1,1 1-1,0-2 1,0 1-1,-1-2 1,1 1-1,0-1 1,1 0-1,-1-1 1,-10-6-1,19 10-3,0-1 0,0 0 0,0 1 0,0-1 0,-1 1 0,1-1 0,0 0 0,1 1 0,-1-1 0,0 1 0,0-1 0,0 0 0,0 1 0,0-1 0,1 1 0,-1-1 0,0 0 0,0 1 0,1-1 0,-1 1 0,0-1 0,1 1 0,-1-1 0,1 1 0,-1 0 0,1-1 0,-1 1 0,1-1 0,-1 1 0,1 0 0,-1-1 0,1 1 0,-1 0 0,1 0 0,0-1 0,31-18 0,-20 12 0,2-1 0,1 1 0,0 0 0,1 1 0,-1 1 0,25-5 0,85-12 0,278-50 0,-158 30 0,-128 18 0,125-9 0,-196 27 0,-43 6 0,0-1 0,0 1 0,-1-1 0,1 1 0,-1-1 0,1 0 0,-1 0 0,1 0 0,-1 0 0,1-1 0,-1 1 0,0-1 0,0 1 0,3-3 0,-6 3 0,1 1 0,0-1 0,0 1 0,0-1 0,0 1 0,-1-1 0,1 1 0,0-1 0,-1 1 0,1 0 0,0-1 0,-1 1 0,1-1 0,0 1 0,-1 0 0,1-1 0,-1 1 0,1 0 0,0 0 0,-1-1 0,1 1 0,-1 0 0,1 0 0,-1 0 0,1 0 0,-1-1 0,1 1 0,-1 0 0,1 0 0,-1 0 0,0 0 0,1 0 0,-1 0 0,0 1 0,-22-4 0,23 3 0,-65 0 0,-85 9 0,-23 2 0,-1866-12-3011,1825-13 3801,147 8-493,62 5-113,-1 1 0,1-1 0,0-1 0,0 1 1,-1-1-1,1 0 0,0 0 0,1 0 0,-6-4 0,9 6-179,0-1 0,1 1 0,-1 0 0,1-1 0,-1 1 0,1-1 0,-1 1-1,1-1 1,-1 1 0,1-1 0,0 1 0,-1-1 0,1 0 0,0 1 0,-1-1 0,1 0 0,0 1 0,0-1-1,0 1 1,-1-1 0,1 0 0,0 0 0,0 1 0,0-1 0,0 0 0,0 1 0,1-2 0,-1 1-9,1-1 1,0 1 0,1-1 0,-1 1 0,0 0-1,0 0 1,1-1 0,-1 1 0,0 0 0,1 0-1,-1 0 1,1 1 0,-1-1 0,1 0 0,0 1-1,2-2 1,47-17 3,2 1 0,0 3 0,1 2 0,0 3 0,64-5 0,159-21 0,-224 30 0,77-20 0,-35 7 0,99-23 0,-104 24 0,124-41 0,-214 59 0,0 0 0,0 0 0,0 0 0,0 0 0,0 0 0,0 0 0,0-1 0,-1 1 0,1 0 0,0 0 0,0 0 0,0 0 0,0 0 0,0-1 0,0 1 0,0 0 0,0 0 0,0 0 0,0 0 0,0-1 0,0 1 0,0 0 0,0 0 0,0 0 0,0 0 0,0 0 0,0-1 0,0 1 0,0 0 0,0 0 0,0 0 0,1 0 0,-1 0 0,0-1 0,0 1 0,0 0 0,0 0 0,0 0 0,0 0 0,0 0 0,0 0 0,1 0 0,-1 0 0,0-1 0,0 1 0,0 0 0,0 0 0,0 0 0,1 0 0,-1 0 0,-28-3 0,-38 1 0,-440-11 0,295 10 0,3 1 0,189-4 0,26-3 0,33-4 0,83 0 0,2 0 0,-59 4-276,116-1 0,3 0 205,-69-3 71,222-29 0,-299 37 30,-19 3 92,-1-1 1,0-1-1,33-11 0,67-20-18,-119 35-104,-1 0 0,1 0 0,0 0 0,0 0 0,0 0 0,0 0 0,0 0 0,-1 0 0,1 0 0,0 0 0,0 0 0,0-1 0,0 1 0,0 0 0,0 0 0,0 0 0,-1 0 0,1 0 0,0 0 0,0-1 0,0 1 0,0 0 0,0 0 0,0 0 0,0 0 0,0 0 0,0-1 0,0 1 0,0 0 0,0 0 0,0 0 0,0 0 0,0 0 0,0-1 0,0 1 0,0 0 0,0 0 0,0 0 0,0 0 0,0 0 0,0-1 0,0 1 0,0 0 0,1 0 0,-1 0 0,0 0 0,0 0 0,0 0 0,0-1 0,0 1 0,0 0 0,0 0 0,0 0 0,1 0 0,-1 0 0,0 0 0,0 0 0,0 0 0,0 0 0,0 0 0,1 0 0,-1-1 0,0 1 0,0 0 0,0 0 0,0 0 0,1 0 0,-22-5 0,-25 1 0,-140-7 0,78 4 0,2 0 0,-131-4 0,-429 11 0,660 0 0,1 0 0,0 1 0,0-1 0,-1 1 0,1 0 0,0 0 0,0 0 0,0 1 0,-9 4 0,13-5 0,0 0 0,0-1 0,0 1 0,0 0 0,0 0 0,0 1 0,0-1 0,0 0 0,1 0 0,-1 0 0,0 0 0,1 1 0,-1-1 0,1 0 0,-1 1 0,1-1 0,0 0 0,-1 1 0,1-1 0,0 1 0,0-1 0,0 1 0,0-1 0,0 0 0,0 1 0,1-1 0,-1 1 0,0-1 0,1 0 0,-1 1 0,1-1 0,-1 0 0,1 0 0,0 1 0,-1-1 0,1 0 0,0 0 0,0 0 0,0 0 0,1 1 0,15 20 0,0 0 0,1-2 0,23 20 0,26 29 0,234 239 0,-232-242 0,246 198 0,-216-193 0,-50-39 0,-2 3 0,56 54 0,-101-88 0,-1 0 0,1 0 0,-1 1 0,0-1 0,1 1 0,-1-1 0,0 1 0,0 0 0,0-1 0,0 1 0,0 0 0,0 0 0,-1 0 0,1-1 0,0 1 0,-1 0 0,0 0 0,1 0 0,-1 0 0,0 0 0,0 0 0,0 0 0,0 0 0,-1 0 0,1 0 0,0 0 0,-1 0 0,1 0 0,-1 0 0,0 0 0,0-1 0,0 1 0,0 0 0,0 0 0,0-1 0,0 1 0,0-1 0,0 1 0,-1-1 0,1 0 0,-1 1 0,1-1 0,-4 2 0,-8 6 0,-1-1 0,1-1 0,-1 0 0,-24 8 0,18-7 0,-148 53 0,132-49 0,-40 8 0,-34 12 0,-194 68 0,297-98 0,-86 24 0,43-14 0,-59 24 0,43-9 0,70-24 0,-1 0 0,1-1 0,0 1 0,0-1 0,0 0 0,0 0 0,6 1 0,33 8 0,85 10 0,21 4 0,-62-7-158,0-3 1,154 4-1,196 26 71,-390-40 79,0 2 45,5 0 181,78 1 1,-120-8-211,0 1 1,0 0-1,0 0 1,0 1 0,0 0-1,-1 1 1,1 0-1,-1 0 1,1 1 0,14 9-1,-23-13-8,-1 0 0,0 0 0,0 0 0,1 0 0,-1 0 0,0 0 0,0 0 0,1 1 0,-1-1 0,0 0 0,0 0 0,0 0 0,1 0 0,-1 1 0,0-1 0,0 0 0,0 0 0,0 0 0,0 1 0,0-1 0,1 0 0,-1 0 0,0 1 0,0-1 0,0 0 0,0 0 0,0 1 0,0-1 0,0 0 0,0 0 0,0 1 0,0-1 0,0 0 0,0 0 0,0 1 0,0-1 0,0 0 0,0 0 0,0 1 0,-1-1 0,1 0 0,0 0 0,0 0 0,0 1 0,0-1 0,0 0 0,-1 1 0,-15 5 0,-19-1 0,-462-3 0,244-4 0,234 1 0,-32 0 0,49 1 0,0 0 0,-1 0 0,1 1 0,0-1 0,0 0 0,-1 1 0,1-1 0,0 1 0,0 0 0,0 0 0,0 0 0,0 0 0,0 0 0,0 0 0,-3 3 0,11-2 0,0-1 0,0 1 0,0-1 0,0 0 0,11 0 0,637 0-520,-317-3 330,-273-6 545,-61 8-337,0 0 0,-1-1-1,1 0 1,0 0 0,0 0 0,-1 0-1,1 0 1,0 0 0,-1-1 0,0 1-1,1-1 1,-1 1 0,0-1 0,0 0-1,1 0 1,-2 0 0,1-1 0,0 1-1,2-4 1,-3 4-18,-1 1 0,0-1 0,-1 1 0,1-1 0,0 1 0,0-1 0,-1 1 0,1-1 0,-1 1 0,1-1 0,-1 1 0,1-1 0,-1 1 0,0 0 0,0 0 0,0-1 0,0 1 0,0 0 0,0 0 0,0 0 0,0 0 0,-2-2 0,-35-24 0,25 17 0,-72-49-281,-3 4-1,-169-79 0,212 112 261,-155-61 21,1 1 0,-66-31 0,138 63 0,-22-9 0,47 21 0,-134-73 0,196 91 179,27 15-81,1-1 0,0 0 1,1-1-1,0 0 0,0-1 0,-14-12 0,25 19-98,-1 0 0,1 1 0,-1-1 0,1 0 0,-1 0 0,1 1 0,0-1 0,-1 0 0,1 0 0,0 0 0,0 1 0,-1-1 0,1 0 0,0 0 0,0 0 0,0 0 0,0 0 0,0 1 0,0-1 0,0 0 0,1 0 0,-1 0 0,0 0 0,0 0 0,1 1 0,-1-1 0,0 0 0,1 0 0,-1 1 0,1-1 0,-1 0 0,1 1 0,-1-1 0,1 0 0,0 1 0,-1-1 0,1 1 0,0-1 0,-1 1 0,1-1 0,0 1 0,0-1 0,-1 1 0,1 0 0,0-1 0,1 1 0,45-19 0,-38 17 0,82-27-144,128-22 1,96 3-259,-209 34 362,180-37-729,-87 14 321,-86 19 362,232-46-391,-291 47 548,-50 15 85,-1 1 1,1-1 0,0 1-1,-1-1 1,0 0 0,1-1 0,-1 1-1,0 0 1,0-1 0,0 0-1,4-5 1,-7 7-134,0 1-1,0-1 1,0 0 0,0 0-1,-1 0 1,1 1 0,0-1-1,-1 0 1,1 1-1,0-1 1,-1 0 0,1 1-1,-1-1 1,1 0 0,-1 1-1,1-1 1,-1 1 0,1-1-1,-1 1 1,0-1 0,1 1-1,-1-1 1,0 1 0,0 0-1,1-1 1,-2 1 0,-22-13-110,22 13 120,-38-17-33,-67-17 0,-24-9 0,88 28 0,-67-16 0,25 9 0,-117-28-766,-20-7 832,119 28-135,-54-18 621,120 36-364,32 10-184,-1 0 1,0-1-1,1 1 0,0-1 1,-1-1-1,1 1 0,-7-5 0,10 5-4,0 0 0,0 0 0,0-1-1,0 1 1,1 0 0,-1-1 0,1 1-1,0-1 1,-1 1 0,1-1 0,0 0-1,0 0 1,1 1 0,-1-1 0,1 0-1,-1 0 1,1 0 0,0 0-1,0-3 1,1-8 0,0 1 0,0-1 0,2 0 0,-1 1 0,2 0 0,0-1 0,0 1 0,12-23 0,8-8 0,32-45 0,-17 29 0,74-107 0,-51 78 0,-59 86 0,-1-1 0,0 1 0,0 0 0,0-1 0,0 1 0,0-1 0,-1 1 0,0-1 0,0 0 0,0 0 0,0 0 0,0 0 0,-1 1 0,0-1 0,0 0 0,0 0 0,0 0 0,0 0 0,-1 0 0,0 0 0,0 0 0,0 1 0,0-1 0,0 0 0,-1 1 0,0-1 0,0 1 0,0-1 0,0 1 0,0 0 0,-1 0 0,1 0 0,-1 0 0,0 0 0,0 0 0,0 1 0,0 0 0,0-1 0,-1 1 0,1 1 0,-6-4 0,-100-32 0,57 20 0,16 5 0,-1 2 0,-1 1 0,-73-7 0,20-2 0,70 13 0,1 1 0,-1 0 0,-25-1 0,-20 6 0,84 1 0,1 1 0,-1 1 0,0 1 0,-1 1 0,1 0 0,-1 1 0,24 14 0,35 13 0,476 132-1100,-130-67 1100,-376-89-24,88 19-113,167 14 0,-252-40 582,0 3 0,58 15 0,-97-19-393,7 2-39,-30-2-15,-116-13 2,52 2 0,-136-19 0,62 6 0,88 18 0,-93 4 0,-23 0 0,96-8 0,41 3 0,-45 0 0,51 5-1365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CE0E97-85AE-BE9D-BB93-C4A7A78A64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2138363"/>
            <a:ext cx="10515600" cy="36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customXml" Target="../ink/ink2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pPr algn="ctr"/>
            <a:r>
              <a:rPr lang="en-US" dirty="0"/>
              <a:t>Progress report</a:t>
            </a:r>
            <a:br>
              <a:rPr lang="en-US" dirty="0"/>
            </a:br>
            <a:r>
              <a:rPr lang="en-US" dirty="0"/>
              <a:t>REVION 2.0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89"/>
            <a:ext cx="4941770" cy="92965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VU MANH QUAN</a:t>
            </a:r>
          </a:p>
          <a:p>
            <a:r>
              <a:rPr lang="en-US" dirty="0"/>
              <a:t>NGUYEN TRUC NGUYEN</a:t>
            </a:r>
          </a:p>
          <a:p>
            <a:r>
              <a:rPr lang="en-US" dirty="0"/>
              <a:t>LAM QUOC BAO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F7EA-9E94-0B95-3B2A-4FE2AA48F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B0FFF-DAB1-6556-7576-F25A913BC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Since Django doc recommend using their add-in framework called crispy-form, we decided to used it.</a:t>
            </a:r>
          </a:p>
          <a:p>
            <a:endParaRPr lang="en-00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BD039-2EC5-0997-7956-08E46578F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16547-E859-D17A-8D7D-D9AD511F2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B6E54-D753-0E26-CEF4-819C1AEE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pic>
        <p:nvPicPr>
          <p:cNvPr id="5122" name="Picture 2" descr="Advanced Form Rendering with Django Crispy Forms">
            <a:extLst>
              <a:ext uri="{FF2B5EF4-FFF2-40B4-BE49-F238E27FC236}">
                <a16:creationId xmlns:a16="http://schemas.microsoft.com/office/drawing/2014/main" id="{5CC4CBC5-0824-21C9-B1EE-34C0CBDCC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919" y="652463"/>
            <a:ext cx="6505304" cy="531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191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401705188_7022212571176473_3603710005070232380_n" descr="A screenshot of a computer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BF466F05-0974-E0EC-4A0B-9C51B49D5F24}"/>
              </a:ext>
            </a:extLst>
          </p:cNvPr>
          <p:cNvPicPr>
            <a:picLocks noGrp="1" noChangeAspect="1"/>
          </p:cNvPicPr>
          <p:nvPr>
            <p:ph type="chart"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355" y="68263"/>
            <a:ext cx="11949290" cy="6721475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C9E0698B-3FB7-3728-249B-65BCF509D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C7D53-487C-1B05-722D-6389D927F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56372EFE-83F9-E58E-BFB1-F4EA2256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0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2E5323A-D10D-9805-A88A-1ACDC158F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pPr algn="ctr"/>
            <a:r>
              <a:rPr lang="en-US" dirty="0"/>
              <a:t>PRODUCT UI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EA95214-8F4E-B56E-9599-1C1773D3B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/>
          <a:lstStyle/>
          <a:p>
            <a:r>
              <a:rPr lang="en-US" dirty="0"/>
              <a:t>OUR NEXT GOALS:</a:t>
            </a:r>
          </a:p>
          <a:p>
            <a:r>
              <a:rPr lang="en-US" dirty="0"/>
              <a:t>- VIEWING PRODUCTS</a:t>
            </a:r>
          </a:p>
          <a:p>
            <a:r>
              <a:rPr lang="en-US" dirty="0"/>
              <a:t>- BASIC SHOPPING CART</a:t>
            </a:r>
          </a:p>
          <a:p>
            <a:r>
              <a:rPr lang="en-US" dirty="0"/>
              <a:t>- MANAGE DATABASE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0267EA-055C-EC9B-7981-17AF539BAB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13F426-D607-3A30-9653-02723EE4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38990F-D73E-D41C-DF77-71F2DE617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41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2ED1-0185-294E-DFF3-F16218F1D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DEF3DF-E028-9EC7-3335-5D90AC5A98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C1299-842E-9B52-6D13-EB1DA65B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D3691-D549-C4C4-09D0-D87DDB494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77C95-7C13-9389-5594-7E4FF3077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pic>
        <p:nvPicPr>
          <p:cNvPr id="3074" name="Picture 2" descr="Real Python On X: ? Securely Deploy A Django App With, 41% OFF">
            <a:extLst>
              <a:ext uri="{FF2B5EF4-FFF2-40B4-BE49-F238E27FC236}">
                <a16:creationId xmlns:a16="http://schemas.microsoft.com/office/drawing/2014/main" id="{B2F60F06-85F7-1E0B-F9B2-FDCD47132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7225"/>
            <a:ext cx="12192000" cy="55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598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Online shopping UML interaction overview diagram example.">
            <a:extLst>
              <a:ext uri="{FF2B5EF4-FFF2-40B4-BE49-F238E27FC236}">
                <a16:creationId xmlns:a16="http://schemas.microsoft.com/office/drawing/2014/main" id="{9B240656-053F-D9E0-B4BB-3DC892D2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650" y="115999"/>
            <a:ext cx="11950700" cy="662600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1C0DC31-D324-956D-59F6-75F7E03BF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FC918-C18A-D2F9-FA93-0154CDDE4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7A622F0B-E8A5-484A-0749-AA269041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7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1425106-3FEB-1071-45EC-5651B784F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55141BF2-C954-310E-3917-88DDC7B23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F06262-C53B-85A6-ADFB-3A38664DD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A094768A-C399-7CFE-8BE8-1F7F73DBA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9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D6C202F-6044-AC7E-8E97-FA2BF5B13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NEXT REQUIREMENTS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F7A5B7F-47CE-1A25-080F-A5F4A3B97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3855" y="3064615"/>
            <a:ext cx="1240971" cy="823912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E10D29-4678-43DF-DE36-22D3BC4F1B1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475514" y="3064615"/>
            <a:ext cx="1240971" cy="823912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B7E1244-8941-7152-3AD1-9777DFB28F37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887174" y="3064615"/>
            <a:ext cx="1240971" cy="823912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91F4AB59-92CB-28B3-CEE9-FFFC5F5BD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/>
          <a:lstStyle/>
          <a:p>
            <a:r>
              <a:rPr lang="en-US" dirty="0"/>
              <a:t>COMPLETE THE UI </a:t>
            </a:r>
          </a:p>
        </p:txBody>
      </p:sp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4DF0E05C-E379-88DE-D577-29F4AD2ABB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Join the shopping cart and the login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7B01F2D9-5EC8-EE65-410C-144091B286C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/>
          <a:lstStyle/>
          <a:p>
            <a:r>
              <a:rPr lang="en-US" dirty="0"/>
              <a:t>Prepare for the next demonstration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0A11D2-7327-F737-D723-D05D82266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506F17-632B-06A5-C265-8D3E972E5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6BBC19-3886-9FB0-C966-4A58FF77B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47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EB6B9B6-EF78-3CB0-D47E-7ADF27B24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A961FF9-2550-A7A6-C892-4EFF959A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E14917-29D4-1200-27CF-BB17E7A1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4577B-4DBF-A409-14B4-A6640AA48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3A03C-DEED-1CD1-2CA3-FF922F1C5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38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/>
          <a:lstStyle/>
          <a:p>
            <a:r>
              <a:rPr lang="en-US" dirty="0"/>
              <a:t>ABOUT our web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/>
          <a:p>
            <a:r>
              <a:rPr lang="en-US" dirty="0"/>
              <a:t>It’s just a basic website for shopping and viewing computer’s hardware like</a:t>
            </a:r>
          </a:p>
          <a:p>
            <a:r>
              <a:rPr lang="en-US" dirty="0"/>
              <a:t>Motherboard, CPU, RAM, GPU, Storage, ….</a:t>
            </a:r>
          </a:p>
          <a:p>
            <a:r>
              <a:rPr lang="en-US" dirty="0"/>
              <a:t>But the main part is implemented a login system using face.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6450D636-BA04-3BC0-FCD5-7D80520E1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033" name="Text Placeholder 2">
            <a:extLst>
              <a:ext uri="{FF2B5EF4-FFF2-40B4-BE49-F238E27FC236}">
                <a16:creationId xmlns:a16="http://schemas.microsoft.com/office/drawing/2014/main" id="{32401B0C-56FD-57E5-27A0-512DF6D69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3855" y="3064615"/>
            <a:ext cx="1240971" cy="823912"/>
          </a:xfrm>
        </p:spPr>
        <p:txBody>
          <a:bodyPr/>
          <a:lstStyle/>
          <a:p>
            <a:r>
              <a:rPr lang="en-US" dirty="0"/>
              <a:t>I</a:t>
            </a:r>
          </a:p>
        </p:txBody>
      </p:sp>
      <p:sp>
        <p:nvSpPr>
          <p:cNvPr id="1035" name="Text Placeholder 3">
            <a:extLst>
              <a:ext uri="{FF2B5EF4-FFF2-40B4-BE49-F238E27FC236}">
                <a16:creationId xmlns:a16="http://schemas.microsoft.com/office/drawing/2014/main" id="{FB5A6395-01AB-F926-899C-19E7F2C2057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475514" y="3064615"/>
            <a:ext cx="1240971" cy="823912"/>
          </a:xfrm>
        </p:spPr>
        <p:txBody>
          <a:bodyPr/>
          <a:lstStyle/>
          <a:p>
            <a:r>
              <a:rPr lang="en-US" dirty="0"/>
              <a:t>II</a:t>
            </a:r>
          </a:p>
        </p:txBody>
      </p:sp>
      <p:sp>
        <p:nvSpPr>
          <p:cNvPr id="1037" name="Text Placeholder 4">
            <a:extLst>
              <a:ext uri="{FF2B5EF4-FFF2-40B4-BE49-F238E27FC236}">
                <a16:creationId xmlns:a16="http://schemas.microsoft.com/office/drawing/2014/main" id="{EBF843A3-F148-B2B3-EFA8-BC96E31CF0D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887174" y="3064615"/>
            <a:ext cx="1240971" cy="823912"/>
          </a:xfrm>
        </p:spPr>
        <p:txBody>
          <a:bodyPr/>
          <a:lstStyle/>
          <a:p>
            <a:r>
              <a:rPr lang="en-US" dirty="0"/>
              <a:t>III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BDBDEA-57AD-5312-4AA6-E5B04B4A230B}"/>
              </a:ext>
            </a:extLst>
          </p:cNvPr>
          <p:cNvSpPr txBox="1"/>
          <p:nvPr/>
        </p:nvSpPr>
        <p:spPr>
          <a:xfrm>
            <a:off x="1129698" y="4824188"/>
            <a:ext cx="3124093" cy="462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2000" kern="1200" cap="all" spc="5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Build tools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6E9277-DF58-130D-5F8E-8890B19240BF}"/>
              </a:ext>
            </a:extLst>
          </p:cNvPr>
          <p:cNvSpPr txBox="1"/>
          <p:nvPr/>
        </p:nvSpPr>
        <p:spPr>
          <a:xfrm>
            <a:off x="1129698" y="5280763"/>
            <a:ext cx="3124093" cy="837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1400" kern="1200" cap="none" spc="5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VSCode</a:t>
            </a:r>
            <a:r>
              <a:rPr lang="en-US" sz="1400" kern="1200" cap="none" spc="5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based on Linux (WSL2)</a:t>
            </a:r>
          </a:p>
          <a:p>
            <a:pPr algn="ctr">
              <a:spcBef>
                <a:spcPts val="1000"/>
              </a:spcBef>
            </a:pPr>
            <a:r>
              <a:rPr lang="en-US" sz="1400" kern="1200" cap="none" spc="5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Django project frame-work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2687EF-E78A-6B92-4FEA-BF7E5B94388D}"/>
              </a:ext>
            </a:extLst>
          </p:cNvPr>
          <p:cNvSpPr txBox="1"/>
          <p:nvPr/>
        </p:nvSpPr>
        <p:spPr>
          <a:xfrm>
            <a:off x="4526261" y="4824188"/>
            <a:ext cx="3139479" cy="462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2000" kern="1200" cap="all" spc="5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Back-end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FB4662-4543-0563-14E6-372DCE6B8453}"/>
              </a:ext>
            </a:extLst>
          </p:cNvPr>
          <p:cNvSpPr txBox="1"/>
          <p:nvPr/>
        </p:nvSpPr>
        <p:spPr>
          <a:xfrm>
            <a:off x="7938210" y="4824188"/>
            <a:ext cx="3124093" cy="462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2000" kern="1200" cap="all" spc="5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Front-end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8BF96F-136A-4045-9177-F932C1DC4C65}"/>
              </a:ext>
            </a:extLst>
          </p:cNvPr>
          <p:cNvSpPr txBox="1"/>
          <p:nvPr/>
        </p:nvSpPr>
        <p:spPr>
          <a:xfrm>
            <a:off x="7938210" y="5280763"/>
            <a:ext cx="3124093" cy="462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1400" kern="1200" cap="none" spc="5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Bootstrap4</a:t>
            </a:r>
          </a:p>
          <a:p>
            <a:pPr algn="ctr">
              <a:spcBef>
                <a:spcPts val="1000"/>
              </a:spcBef>
            </a:pPr>
            <a:endParaRPr lang="en-US" sz="1400" kern="1200" cap="none" spc="5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39" name="Date Placeholder 11">
            <a:extLst>
              <a:ext uri="{FF2B5EF4-FFF2-40B4-BE49-F238E27FC236}">
                <a16:creationId xmlns:a16="http://schemas.microsoft.com/office/drawing/2014/main" id="{A382F01A-E3B7-40E4-BAA5-020514D2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1041" name="Footer Placeholder 12">
            <a:extLst>
              <a:ext uri="{FF2B5EF4-FFF2-40B4-BE49-F238E27FC236}">
                <a16:creationId xmlns:a16="http://schemas.microsoft.com/office/drawing/2014/main" id="{940FF35D-3EEC-0D74-CDE9-2365F17DC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1043" name="Slide Number Placeholder 13">
            <a:extLst>
              <a:ext uri="{FF2B5EF4-FFF2-40B4-BE49-F238E27FC236}">
                <a16:creationId xmlns:a16="http://schemas.microsoft.com/office/drawing/2014/main" id="{A2132C1A-EF9F-E682-37BB-BC43EC58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D9A51F-4357-4C05-B461-A5C46D33BD52}"/>
              </a:ext>
            </a:extLst>
          </p:cNvPr>
          <p:cNvSpPr txBox="1"/>
          <p:nvPr/>
        </p:nvSpPr>
        <p:spPr>
          <a:xfrm>
            <a:off x="4541647" y="5280763"/>
            <a:ext cx="3124093" cy="837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1400" kern="1200" cap="none" spc="5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SQLite</a:t>
            </a:r>
          </a:p>
          <a:p>
            <a:pPr algn="ctr">
              <a:spcBef>
                <a:spcPts val="1000"/>
              </a:spcBef>
            </a:pPr>
            <a:r>
              <a:rPr lang="en-US" sz="1400" spc="50" dirty="0">
                <a:solidFill>
                  <a:schemeClr val="bg1"/>
                </a:solidFill>
              </a:rPr>
              <a:t>Django database admin</a:t>
            </a:r>
            <a:endParaRPr lang="en-US" sz="1400" kern="1200" cap="none" spc="5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Title 1">
            <a:extLst>
              <a:ext uri="{FF2B5EF4-FFF2-40B4-BE49-F238E27FC236}">
                <a16:creationId xmlns:a16="http://schemas.microsoft.com/office/drawing/2014/main" id="{CA4B1893-4E91-FB0C-4F1B-94B1AC057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/>
          <a:lstStyle/>
          <a:p>
            <a:pPr algn="ctr"/>
            <a:r>
              <a:rPr lang="en-US" dirty="0"/>
              <a:t>Basic config of the project</a:t>
            </a:r>
          </a:p>
        </p:txBody>
      </p:sp>
      <p:pic>
        <p:nvPicPr>
          <p:cNvPr id="2054" name="Picture 6" descr="Series Django (P1): Tôi đã cài đặt django như thế nào">
            <a:extLst>
              <a:ext uri="{FF2B5EF4-FFF2-40B4-BE49-F238E27FC236}">
                <a16:creationId xmlns:a16="http://schemas.microsoft.com/office/drawing/2014/main" id="{A6C69C84-0889-1F92-4A15-15663848A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499" y="3291781"/>
            <a:ext cx="3171825" cy="178415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A067281-C351-4A36-5D11-35B42ACF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ED0F4B-8DA9-1F0D-F2B1-AE7D3C4D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E8DD8C4-B2B1-57DE-DB41-CD5193DB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2056" name="Picture 8" descr="Django introduction - Learn web development | MDN">
            <a:extLst>
              <a:ext uri="{FF2B5EF4-FFF2-40B4-BE49-F238E27FC236}">
                <a16:creationId xmlns:a16="http://schemas.microsoft.com/office/drawing/2014/main" id="{9F1906D0-BAE6-857B-A03F-17E9D7B53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305" y="164379"/>
            <a:ext cx="4169398" cy="273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jango User Profile - Learn to code in Django - DEV Community">
            <a:extLst>
              <a:ext uri="{FF2B5EF4-FFF2-40B4-BE49-F238E27FC236}">
                <a16:creationId xmlns:a16="http://schemas.microsoft.com/office/drawing/2014/main" id="{3685841E-A06F-3964-5379-8F9344691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304" y="2899954"/>
            <a:ext cx="4169397" cy="294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31897B-477E-A116-DE01-87E52CB26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3936" y="164379"/>
            <a:ext cx="2117544" cy="567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78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Title 1">
            <a:extLst>
              <a:ext uri="{FF2B5EF4-FFF2-40B4-BE49-F238E27FC236}">
                <a16:creationId xmlns:a16="http://schemas.microsoft.com/office/drawing/2014/main" id="{0FD3B9BD-6224-B9BF-A9C0-79128D16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Overview of the login process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289C0-6BA9-BA51-7F09-CC03DAEAB3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C6081-F88D-D610-A2FD-0E5F68411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701F7-C78E-A44E-25CB-3D7D4512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3074" name="Picture 2" descr="Overview of the login process. | Download Scientific Diagram">
            <a:extLst>
              <a:ext uri="{FF2B5EF4-FFF2-40B4-BE49-F238E27FC236}">
                <a16:creationId xmlns:a16="http://schemas.microsoft.com/office/drawing/2014/main" id="{8BB05B08-31E3-D791-CE8D-14CE02DC7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29209"/>
            <a:ext cx="10515600" cy="331400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52154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93DB11-F0B4-2662-0C55-A681F1EAE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87374"/>
            <a:ext cx="11950700" cy="6483252"/>
          </a:xfrm>
          <a:prstGeom prst="rect">
            <a:avLst/>
          </a:prstGeo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DDE8108B-5DF2-56BB-CA62-707A465E6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747DF-7B89-401F-2E3C-43130B23C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DD46C3F-E3A5-9FB9-2E92-B7A8BEBF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98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0AEC88-CADB-61F1-D627-D2834D700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" r="15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26F5C1BF-AB23-0C1F-E696-ADDEB2359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510B70-DB49-767B-7CF4-C8853876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8E620D37-F297-6E99-4967-63E9C8DBD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5E8BE46-C09C-0468-57AC-59905CD7E7ED}"/>
                  </a:ext>
                </a:extLst>
              </p14:cNvPr>
              <p14:cNvContentPartPr/>
              <p14:nvPr/>
            </p14:nvContentPartPr>
            <p14:xfrm>
              <a:off x="4173480" y="3546463"/>
              <a:ext cx="999000" cy="85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5E8BE46-C09C-0468-57AC-59905CD7E7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9480" y="3438463"/>
                <a:ext cx="110664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C8A2E6A-1D89-6628-4639-A61E3665B149}"/>
                  </a:ext>
                </a:extLst>
              </p14:cNvPr>
              <p14:cNvContentPartPr/>
              <p14:nvPr/>
            </p14:nvContentPartPr>
            <p14:xfrm>
              <a:off x="3984840" y="3441703"/>
              <a:ext cx="1049760" cy="112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C8A2E6A-1D89-6628-4639-A61E3665B1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78720" y="3435583"/>
                <a:ext cx="1062000" cy="11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5EF55AB-0E29-636F-1195-7A3A46E31D3D}"/>
                  </a:ext>
                </a:extLst>
              </p14:cNvPr>
              <p14:cNvContentPartPr/>
              <p14:nvPr/>
            </p14:nvContentPartPr>
            <p14:xfrm>
              <a:off x="3899880" y="3408943"/>
              <a:ext cx="1321920" cy="1294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5EF55AB-0E29-636F-1195-7A3A46E31D3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37240" y="3345943"/>
                <a:ext cx="1447560" cy="142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9819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95CA49C2-4408-8BCA-3D5C-093F5F17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/>
          <a:lstStyle/>
          <a:p>
            <a:r>
              <a:rPr lang="en-US" dirty="0"/>
              <a:t>FACE-REC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BE31F43-1625-1AC6-BEA8-092AF953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/>
          <a:lstStyle/>
          <a:p>
            <a:r>
              <a:rPr lang="en-US" dirty="0"/>
              <a:t>- Based on project request, it need to fast, reliable</a:t>
            </a:r>
          </a:p>
          <a:p>
            <a:r>
              <a:rPr lang="en-US" dirty="0"/>
              <a:t>- Easy to implement</a:t>
            </a:r>
          </a:p>
          <a:p>
            <a:r>
              <a:rPr lang="en-US" dirty="0"/>
              <a:t>- So, we using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InceptionResnetV1</a:t>
            </a:r>
            <a:r>
              <a:rPr lang="en-US" dirty="0"/>
              <a:t> and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MTCNN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3D0FF-8970-2FA0-B8F1-2F7E02E23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4CAF0F-BCCC-AB8A-DC04-73CCE5593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9DA932-5232-6599-04BB-835741106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4098" name="Picture 2" descr="Face Recognition in Videos with OpenCV — libfacerec 0.05 documentation">
            <a:extLst>
              <a:ext uri="{FF2B5EF4-FFF2-40B4-BE49-F238E27FC236}">
                <a16:creationId xmlns:a16="http://schemas.microsoft.com/office/drawing/2014/main" id="{85D52891-C973-A200-F973-193D224B8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777" y="1014412"/>
            <a:ext cx="613410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009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157D00-CB81-F4C0-CC6E-9AEFAC9D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67" y="68263"/>
            <a:ext cx="7056666" cy="6721475"/>
          </a:xfrm>
          <a:prstGeom prst="rect">
            <a:avLst/>
          </a:prstGeo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158C838E-0E56-DA6D-FEF6-532074A8A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AB832-9433-A11C-CAED-04CE674BC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7AFC2CC-FB84-8D68-26EE-49B332CE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99825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dark sales pitch_tm22318419_Win32_LW__SL_v3" id="{25F84EBA-C1D2-4AFA-BE29-F69FFF8F2DC6}" vid="{6C5BA4FE-EBF3-4DA8-82DB-24F1AF7B6C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5ABCA3-2984-4C89-9460-81718D633E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CFE3C65-29EB-4E60-850B-7BD594E374E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E6F37A69-22DE-493E-8552-03285CA5D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tf22318419_wac</Template>
  <TotalTime>0</TotalTime>
  <Words>233</Words>
  <Application>Microsoft Office PowerPoint</Application>
  <PresentationFormat>Widescreen</PresentationFormat>
  <Paragraphs>89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Consolas</vt:lpstr>
      <vt:lpstr>Tenorite</vt:lpstr>
      <vt:lpstr>Monoline</vt:lpstr>
      <vt:lpstr>Progress report REVION 2.0</vt:lpstr>
      <vt:lpstr>ABOUT our web</vt:lpstr>
      <vt:lpstr>Overview</vt:lpstr>
      <vt:lpstr>Basic config of the project</vt:lpstr>
      <vt:lpstr>Overview of the login process</vt:lpstr>
      <vt:lpstr>PowerPoint Presentation</vt:lpstr>
      <vt:lpstr>PowerPoint Presentation</vt:lpstr>
      <vt:lpstr>FACE-REC</vt:lpstr>
      <vt:lpstr>PowerPoint Presentation</vt:lpstr>
      <vt:lpstr>User interface</vt:lpstr>
      <vt:lpstr>PowerPoint Presentation</vt:lpstr>
      <vt:lpstr>PRODUCT UI</vt:lpstr>
      <vt:lpstr>PowerPoint Presentation</vt:lpstr>
      <vt:lpstr>PowerPoint Presentation</vt:lpstr>
      <vt:lpstr>PowerPoint Presentation</vt:lpstr>
      <vt:lpstr>NEXT REQUIREMENTS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2023-11-30T22:05:09Z</dcterms:created>
  <dcterms:modified xsi:type="dcterms:W3CDTF">2023-12-15T22:24:04Z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